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. Rijke" initials="SR" lastIdx="1" clrIdx="0">
    <p:extLst>
      <p:ext uri="{19B8F6BF-5375-455C-9EA6-DF929625EA0E}">
        <p15:presenceInfo xmlns:p15="http://schemas.microsoft.com/office/powerpoint/2012/main" userId="fe556b324e24f42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4212" y="685798"/>
            <a:ext cx="8001000" cy="1776847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De heilige geest</a:t>
            </a:r>
            <a:r>
              <a:rPr lang="nl-NL" dirty="0"/>
              <a:t/>
            </a:r>
            <a:br>
              <a:rPr lang="nl-NL" dirty="0"/>
            </a:br>
            <a:r>
              <a:rPr lang="nl-NL" sz="3600" dirty="0" err="1" smtClean="0"/>
              <a:t>Xpress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sz="2800" dirty="0" smtClean="0"/>
              <a:t>zondag 10 december</a:t>
            </a:r>
            <a:endParaRPr lang="nl-NL" sz="28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4212" y="2805545"/>
            <a:ext cx="6400800" cy="4052455"/>
          </a:xfrm>
        </p:spPr>
        <p:txBody>
          <a:bodyPr/>
          <a:lstStyle/>
          <a:p>
            <a:r>
              <a:rPr lang="nl-NL" dirty="0" err="1" smtClean="0"/>
              <a:t>Aladdin</a:t>
            </a:r>
            <a:endParaRPr lang="nl-NL" dirty="0" smtClean="0"/>
          </a:p>
          <a:p>
            <a:r>
              <a:rPr lang="nl-NL" dirty="0" smtClean="0"/>
              <a:t>Praatjesmakers! </a:t>
            </a:r>
          </a:p>
          <a:p>
            <a:r>
              <a:rPr lang="nl-NL" dirty="0" err="1" smtClean="0"/>
              <a:t>Scheppingfilm</a:t>
            </a:r>
            <a:r>
              <a:rPr lang="nl-NL" dirty="0" smtClean="0"/>
              <a:t>: </a:t>
            </a:r>
            <a:r>
              <a:rPr lang="nl-NL" dirty="0"/>
              <a:t>Wie is de Heilige </a:t>
            </a:r>
            <a:r>
              <a:rPr lang="nl-NL" dirty="0" smtClean="0"/>
              <a:t>Geest</a:t>
            </a:r>
            <a:r>
              <a:rPr lang="nl-NL" dirty="0"/>
              <a:t> </a:t>
            </a:r>
            <a:r>
              <a:rPr lang="nl-NL" dirty="0" smtClean="0"/>
              <a:t>en wat doet hij?</a:t>
            </a:r>
            <a:endParaRPr lang="nl-NL" dirty="0"/>
          </a:p>
          <a:p>
            <a:r>
              <a:rPr lang="nl-NL" dirty="0" smtClean="0"/>
              <a:t>Bijbel: Huiswerk…</a:t>
            </a:r>
          </a:p>
          <a:p>
            <a:r>
              <a:rPr lang="nl-NL" dirty="0" smtClean="0"/>
              <a:t>Belofte van de Heilige Geest!</a:t>
            </a:r>
          </a:p>
          <a:p>
            <a:r>
              <a:rPr lang="nl-NL" dirty="0" smtClean="0"/>
              <a:t>Groepsopdracht</a:t>
            </a:r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6647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270164" y="748145"/>
            <a:ext cx="1037012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NL" sz="6000" b="1" dirty="0"/>
          </a:p>
        </p:txBody>
      </p:sp>
      <p:sp>
        <p:nvSpPr>
          <p:cNvPr id="3" name="Rechthoek 2"/>
          <p:cNvSpPr/>
          <p:nvPr/>
        </p:nvSpPr>
        <p:spPr>
          <a:xfrm>
            <a:off x="270165" y="540328"/>
            <a:ext cx="100687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/>
              <a:t>https://www.ontdekgod.nl/wat-zegt-bijbel-heilige-geest/</a:t>
            </a:r>
          </a:p>
        </p:txBody>
      </p:sp>
      <p:sp>
        <p:nvSpPr>
          <p:cNvPr id="4" name="Rechthoek 3"/>
          <p:cNvSpPr/>
          <p:nvPr/>
        </p:nvSpPr>
        <p:spPr>
          <a:xfrm>
            <a:off x="3047999" y="1997839"/>
            <a:ext cx="6470073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/>
              <a:t>De Bijbel begint en eindigt met de Geest van </a:t>
            </a:r>
            <a:r>
              <a:rPr lang="nl-NL" sz="2000" b="1" dirty="0" smtClean="0"/>
              <a:t>God</a:t>
            </a:r>
          </a:p>
          <a:p>
            <a:endParaRPr lang="nl-NL" sz="2000" b="1" dirty="0"/>
          </a:p>
          <a:p>
            <a:r>
              <a:rPr lang="nl-NL" dirty="0"/>
              <a:t>De centrale plaats van Gods Geest in de Bijbel wordt meteen duidelijk wanneer we kijken naar het eerste en het laatste vers van de Bijbel.</a:t>
            </a:r>
          </a:p>
          <a:p>
            <a:r>
              <a:rPr lang="nl-NL" dirty="0" smtClean="0"/>
              <a:t>‘…</a:t>
            </a:r>
            <a:r>
              <a:rPr lang="nl-NL" dirty="0"/>
              <a:t>en de Geest Gods zweefde over de wateren.’ (Genesis 1: 1)</a:t>
            </a:r>
          </a:p>
          <a:p>
            <a:r>
              <a:rPr lang="nl-NL" dirty="0" smtClean="0"/>
              <a:t>‘…</a:t>
            </a:r>
            <a:r>
              <a:rPr lang="nl-NL" dirty="0"/>
              <a:t>en de Geest en de bruid zeggen: Kom’! (Openbaringen 22:17</a:t>
            </a:r>
            <a:r>
              <a:rPr lang="nl-NL" dirty="0" smtClean="0"/>
              <a:t>)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3047999" y="4570972"/>
            <a:ext cx="64700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000" b="1" dirty="0" smtClean="0"/>
          </a:p>
          <a:p>
            <a:r>
              <a:rPr lang="nl-NL" sz="2000" b="1" dirty="0" smtClean="0"/>
              <a:t>We </a:t>
            </a:r>
            <a:r>
              <a:rPr lang="nl-NL" sz="2000" b="1" dirty="0"/>
              <a:t>leven in het tijdperk van de </a:t>
            </a:r>
            <a:r>
              <a:rPr lang="nl-NL" sz="2000" b="1" dirty="0" smtClean="0"/>
              <a:t>Geest</a:t>
            </a:r>
          </a:p>
          <a:p>
            <a:r>
              <a:rPr lang="nl-NL" sz="2000" b="1" dirty="0"/>
              <a:t>We worden kind van God door de Geest van God</a:t>
            </a:r>
          </a:p>
        </p:txBody>
      </p:sp>
    </p:spTree>
    <p:extLst>
      <p:ext uri="{BB962C8B-B14F-4D97-AF65-F5344CB8AC3E}">
        <p14:creationId xmlns:p14="http://schemas.microsoft.com/office/powerpoint/2010/main" val="366127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gment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2009</TotalTime>
  <Words>118</Words>
  <Application>Microsoft Office PowerPoint</Application>
  <PresentationFormat>Breedbeeld</PresentationFormat>
  <Paragraphs>18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Segment</vt:lpstr>
      <vt:lpstr>De heilige geest Xpress zondag 10 december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S. Rijke</dc:creator>
  <cp:lastModifiedBy>S. Rijke</cp:lastModifiedBy>
  <cp:revision>15</cp:revision>
  <dcterms:created xsi:type="dcterms:W3CDTF">2017-10-27T12:30:48Z</dcterms:created>
  <dcterms:modified xsi:type="dcterms:W3CDTF">2018-01-19T13:44:20Z</dcterms:modified>
</cp:coreProperties>
</file>