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che 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ferte 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nl-NL" smtClean="0"/>
              <a:t>Klik om de modelstijlen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ar of onwa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nl-NL" smtClean="0"/>
              <a:t>Klik om de modelstijlen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4212" y="685798"/>
            <a:ext cx="8001000" cy="1776847"/>
          </a:xfrm>
        </p:spPr>
        <p:txBody>
          <a:bodyPr>
            <a:normAutofit fontScale="90000"/>
          </a:bodyPr>
          <a:lstStyle/>
          <a:p>
            <a:r>
              <a:rPr lang="nl-NL" dirty="0" smtClean="0"/>
              <a:t>De Kerk</a:t>
            </a:r>
            <a:r>
              <a:rPr lang="nl-NL" dirty="0"/>
              <a:t/>
            </a:r>
            <a:br>
              <a:rPr lang="nl-NL" dirty="0"/>
            </a:br>
            <a:r>
              <a:rPr lang="nl-NL" sz="3600" dirty="0" err="1" smtClean="0"/>
              <a:t>Xpress</a:t>
            </a:r>
            <a:r>
              <a:rPr lang="nl-NL" dirty="0" smtClean="0"/>
              <a:t/>
            </a:r>
            <a:br>
              <a:rPr lang="nl-NL" dirty="0" smtClean="0"/>
            </a:br>
            <a:r>
              <a:rPr lang="nl-NL" sz="2800" dirty="0" smtClean="0"/>
              <a:t>zondag 29 oktober</a:t>
            </a:r>
            <a:endParaRPr lang="nl-NL" sz="280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4212" y="2805545"/>
            <a:ext cx="6400800" cy="4052455"/>
          </a:xfrm>
        </p:spPr>
        <p:txBody>
          <a:bodyPr/>
          <a:lstStyle/>
          <a:p>
            <a:r>
              <a:rPr lang="nl-NL" dirty="0" smtClean="0"/>
              <a:t>Blof: Hier ben ik heilig, dit is mijn kerk!</a:t>
            </a:r>
          </a:p>
          <a:p>
            <a:r>
              <a:rPr lang="nl-NL" dirty="0" smtClean="0"/>
              <a:t>Rondje hoest nou? </a:t>
            </a:r>
          </a:p>
          <a:p>
            <a:r>
              <a:rPr lang="nl-NL" dirty="0"/>
              <a:t>Lego movie</a:t>
            </a:r>
          </a:p>
          <a:p>
            <a:r>
              <a:rPr lang="nl-NL" dirty="0" smtClean="0"/>
              <a:t>De kerk. Wat is het eerste dat bij je opkomt?</a:t>
            </a:r>
          </a:p>
          <a:p>
            <a:r>
              <a:rPr lang="nl-NL" dirty="0" smtClean="0"/>
              <a:t>Bijbel: Handelingen en Colossenzen 2:19-23</a:t>
            </a:r>
          </a:p>
          <a:p>
            <a:r>
              <a:rPr lang="nl-NL" dirty="0" smtClean="0"/>
              <a:t>Groepsopdracht</a:t>
            </a:r>
          </a:p>
          <a:p>
            <a:r>
              <a:rPr lang="nl-NL" dirty="0" err="1" smtClean="0"/>
              <a:t>Frozen</a:t>
            </a:r>
            <a:endParaRPr lang="nl-NL" dirty="0" smtClean="0"/>
          </a:p>
          <a:p>
            <a:endParaRPr lang="nl-NL" dirty="0" smtClean="0"/>
          </a:p>
          <a:p>
            <a:endParaRPr lang="nl-NL" dirty="0" smtClean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66472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egment">
  <a:themeElements>
    <a:clrScheme name="Slice">
      <a:dk1>
        <a:sysClr val="windowText" lastClr="000000"/>
      </a:dk1>
      <a:lt1>
        <a:sysClr val="window" lastClr="FFFFFF"/>
      </a:lt1>
      <a:dk2>
        <a:srgbClr val="AD2E03"/>
      </a:dk2>
      <a:lt2>
        <a:srgbClr val="D75626"/>
      </a:lt2>
      <a:accent1>
        <a:srgbClr val="760603"/>
      </a:accent1>
      <a:accent2>
        <a:srgbClr val="FA9C1F"/>
      </a:accent2>
      <a:accent3>
        <a:srgbClr val="D9BB55"/>
      </a:accent3>
      <a:accent4>
        <a:srgbClr val="829551"/>
      </a:accent4>
      <a:accent5>
        <a:srgbClr val="58A28B"/>
      </a:accent5>
      <a:accent6>
        <a:srgbClr val="426480"/>
      </a:accent6>
      <a:hlink>
        <a:srgbClr val="460402"/>
      </a:hlink>
      <a:folHlink>
        <a:srgbClr val="991111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4000"/>
                <a:hueMod val="22000"/>
                <a:satMod val="220000"/>
                <a:lumMod val="6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2000"/>
                <a:hueMod val="22000"/>
                <a:satMod val="220000"/>
                <a:lumMod val="6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2903AAAE-3EA5-424A-B142-CC51DC1F897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21</TotalTime>
  <Words>40</Words>
  <Application>Microsoft Office PowerPoint</Application>
  <PresentationFormat>Breedbeeld</PresentationFormat>
  <Paragraphs>9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4" baseType="lpstr">
      <vt:lpstr>Century Gothic</vt:lpstr>
      <vt:lpstr>Wingdings 3</vt:lpstr>
      <vt:lpstr>Segment</vt:lpstr>
      <vt:lpstr>De Kerk Xpress zondag 29 oktober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S. Rijke</dc:creator>
  <cp:lastModifiedBy>S. Rijke</cp:lastModifiedBy>
  <cp:revision>6</cp:revision>
  <dcterms:created xsi:type="dcterms:W3CDTF">2017-10-27T12:30:48Z</dcterms:created>
  <dcterms:modified xsi:type="dcterms:W3CDTF">2018-01-19T13:43:52Z</dcterms:modified>
</cp:coreProperties>
</file>