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212" y="685798"/>
            <a:ext cx="8001000" cy="1776847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De Kerk</a:t>
            </a:r>
            <a:r>
              <a:rPr lang="nl-NL" dirty="0"/>
              <a:t/>
            </a:r>
            <a:br>
              <a:rPr lang="nl-NL" dirty="0"/>
            </a:br>
            <a:r>
              <a:rPr lang="nl-NL" sz="3600" dirty="0" err="1" smtClean="0"/>
              <a:t>Xpress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800" dirty="0" smtClean="0"/>
              <a:t>zondag 29 oktober</a:t>
            </a:r>
            <a:endParaRPr lang="nl-NL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212" y="2805545"/>
            <a:ext cx="6400800" cy="4052455"/>
          </a:xfrm>
        </p:spPr>
        <p:txBody>
          <a:bodyPr/>
          <a:lstStyle/>
          <a:p>
            <a:r>
              <a:rPr lang="nl-NL" dirty="0" smtClean="0"/>
              <a:t>Blof: Hier ben ik heilig, dit is mijn kerk!</a:t>
            </a:r>
          </a:p>
          <a:p>
            <a:r>
              <a:rPr lang="nl-NL" dirty="0" smtClean="0"/>
              <a:t>Rondje hoest nou? </a:t>
            </a:r>
          </a:p>
          <a:p>
            <a:r>
              <a:rPr lang="nl-NL" dirty="0"/>
              <a:t>Lego movie</a:t>
            </a:r>
          </a:p>
          <a:p>
            <a:r>
              <a:rPr lang="nl-NL" dirty="0" smtClean="0"/>
              <a:t>De kerk. Wat is het eerste dat bij je opkomt?</a:t>
            </a:r>
          </a:p>
          <a:p>
            <a:r>
              <a:rPr lang="nl-NL" dirty="0" smtClean="0"/>
              <a:t>Bijbel: Handelingen en Colossenzen 2:19-23</a:t>
            </a:r>
          </a:p>
          <a:p>
            <a:r>
              <a:rPr lang="nl-NL" dirty="0" smtClean="0"/>
              <a:t>Groepsopdracht</a:t>
            </a:r>
          </a:p>
          <a:p>
            <a:r>
              <a:rPr lang="nl-NL" dirty="0" err="1" smtClean="0"/>
              <a:t>Frozen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647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</TotalTime>
  <Words>40</Words>
  <Application>Microsoft Office PowerPoint</Application>
  <PresentationFormat>Breedbeeld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Segment</vt:lpstr>
      <vt:lpstr>De Kerk Xpress zondag 29 oktober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S. Rijke</dc:creator>
  <cp:lastModifiedBy>S. Rijke</cp:lastModifiedBy>
  <cp:revision>6</cp:revision>
  <dcterms:created xsi:type="dcterms:W3CDTF">2017-10-27T12:30:48Z</dcterms:created>
  <dcterms:modified xsi:type="dcterms:W3CDTF">2018-01-19T13:43:52Z</dcterms:modified>
</cp:coreProperties>
</file>